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9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2021-08-26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spz.pl/materialy/BIOPIERWIASTKI.pdf" TargetMode="External"/><Relationship Id="rId3" Type="http://schemas.openxmlformats.org/officeDocument/2006/relationships/hyperlink" Target="http://www.cabines.pl/artykuly/848/kosmetyczne-zastosowanie-roslin-bogatych-w-witaminy-i-skladniki-mineralne.html" TargetMode="External"/><Relationship Id="rId7" Type="http://schemas.openxmlformats.org/officeDocument/2006/relationships/hyperlink" Target="https://www.facebook.com/bsizabelaloranc/photos/pierwiastki-w-kosmetycemikroelementy-i-makroelementy-to-nie-tylko-mozolna-wylicz/707898302651214/" TargetMode="External"/><Relationship Id="rId2" Type="http://schemas.openxmlformats.org/officeDocument/2006/relationships/hyperlink" Target="https://zywienie.abczdrowie.pl/mineral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tywatordietetyczny.pl/2019/03/makroskladniki-i-mikroelementy-niedobor-zrodlo-ile-aby-byc-zdrowym/" TargetMode="External"/><Relationship Id="rId5" Type="http://schemas.openxmlformats.org/officeDocument/2006/relationships/hyperlink" Target="https://biotechnologia.pl/kosmetologia/biopierwiastki-w-kosmetykach,11606" TargetMode="External"/><Relationship Id="rId4" Type="http://schemas.openxmlformats.org/officeDocument/2006/relationships/hyperlink" Target="https://zielarnia24.pl/makro-i-mikroelementy,359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Makro - i mikroelementy </a:t>
            </a:r>
            <a:br>
              <a:rPr lang="pl-PL" dirty="0"/>
            </a:br>
            <a:r>
              <a:rPr lang="pl-PL" dirty="0"/>
              <a:t>w kosmetyce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mikro-i makroelementów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51802748"/>
              </p:ext>
            </p:extLst>
          </p:nvPr>
        </p:nvGraphicFramePr>
        <p:xfrm>
          <a:off x="457200" y="1600200"/>
          <a:ext cx="7467600" cy="201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mikro-i </a:t>
                      </a:r>
                      <a:r>
                        <a:rPr lang="pl-PL" baseline="0" dirty="0" err="1"/>
                        <a:t>makroelemntach</a:t>
                      </a:r>
                      <a:endParaRPr lang="pl-PL" baseline="0" dirty="0"/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Mikro-i makroelementy w </a:t>
            </a:r>
            <a:r>
              <a:rPr lang="pl-PL" dirty="0" err="1"/>
              <a:t>internecie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u="sng" dirty="0">
                <a:hlinkClick r:id="rId2"/>
              </a:rPr>
              <a:t>https://zywienie.abczdrowie.pl/mineraly</a:t>
            </a:r>
            <a:endParaRPr lang="pl-PL" dirty="0"/>
          </a:p>
          <a:p>
            <a:r>
              <a:rPr lang="pl-PL" u="sng" dirty="0">
                <a:hlinkClick r:id="rId3"/>
              </a:rPr>
              <a:t>http://</a:t>
            </a:r>
            <a:r>
              <a:rPr lang="pl-PL" u="sng" dirty="0" smtClean="0">
                <a:hlinkClick r:id="rId3"/>
              </a:rPr>
              <a:t>www.cabines.pl/artykuly/848/kosmetyczne-zastosowanie-roslin-bogatych-w-witaminy-i-skladniki-mineralne.html</a:t>
            </a:r>
            <a:endParaRPr lang="pl-PL" dirty="0"/>
          </a:p>
          <a:p>
            <a:r>
              <a:rPr lang="pl-PL" dirty="0" smtClean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zielarnia24.pl/makro-i-mikroelementy,359.html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</a:t>
            </a:r>
            <a:r>
              <a:rPr lang="pl-PL" dirty="0" smtClean="0">
                <a:hlinkClick r:id="rId5"/>
              </a:rPr>
              <a:t>biotechnologia.pl/kosmetologia/biopierwiastki-w-kosmetykach,11606</a:t>
            </a:r>
            <a:endParaRPr lang="pl-PL" dirty="0" smtClean="0"/>
          </a:p>
          <a:p>
            <a:r>
              <a:rPr lang="pl-PL" smtClean="0">
                <a:hlinkClick r:id="rId6"/>
              </a:rPr>
              <a:t>https://</a:t>
            </a:r>
            <a:r>
              <a:rPr lang="pl-PL" smtClean="0">
                <a:hlinkClick r:id="rId6"/>
              </a:rPr>
              <a:t>motywatordietetyczny.pl/2019/03/makroskladniki-i-mikroelementy-niedobor-zrodlo-ile-aby-byc-zdrowym</a:t>
            </a:r>
            <a:r>
              <a:rPr lang="pl-PL" smtClean="0">
                <a:hlinkClick r:id="rId6"/>
              </a:rPr>
              <a:t>/</a:t>
            </a:r>
            <a:endParaRPr lang="pl-PL" dirty="0"/>
          </a:p>
          <a:p>
            <a:r>
              <a:rPr lang="pl-PL" u="sng" dirty="0">
                <a:hlinkClick r:id="rId7"/>
              </a:rPr>
              <a:t>https://www.facebook.com/bsizabelaloranc/photos/pierwiastki-w-kosmetycemikroelementy-i-makroelementy-to-nie-tylko-mozolna-wylicz/707898302651214/</a:t>
            </a:r>
            <a:endParaRPr lang="pl-PL" dirty="0"/>
          </a:p>
          <a:p>
            <a:r>
              <a:rPr lang="pl-PL" u="sng" dirty="0">
                <a:hlinkClick r:id="rId8"/>
              </a:rPr>
              <a:t>http://espz.pl/materialy/BIOPIERWIASTKI.pdf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62268194"/>
              </p:ext>
            </p:extLst>
          </p:nvPr>
        </p:nvGraphicFramePr>
        <p:xfrm>
          <a:off x="457200" y="1600200"/>
          <a:ext cx="74676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36897967"/>
              </p:ext>
            </p:extLst>
          </p:nvPr>
        </p:nvGraphicFramePr>
        <p:xfrm>
          <a:off x="457200" y="1600200"/>
          <a:ext cx="7467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witamin, źródła  ich pochodzenia  zastosowania i wpływu na organizm</a:t>
            </a:r>
          </a:p>
        </p:txBody>
      </p:sp>
    </p:spTree>
    <p:extLst>
      <p:ext uri="{BB962C8B-B14F-4D97-AF65-F5344CB8AC3E}">
        <p14:creationId xmlns:p14="http://schemas.microsoft.com/office/powerpoint/2010/main" xmlns="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Poradnik dla nauczyciela: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Jakie jest zastosowanie mikro- i makroelementów w kosmetyce 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DBED05B-7144-466D-8D42-8ED572F0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3218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4720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Czy wiesz jakie jest pochodzenie mikro-i makroelementów .</a:t>
            </a:r>
          </a:p>
          <a:p>
            <a:pPr marL="0" indent="0">
              <a:buNone/>
            </a:pPr>
            <a:r>
              <a:rPr lang="pl-PL" dirty="0"/>
              <a:t>Gdzie występują mikro-i </a:t>
            </a:r>
            <a:r>
              <a:rPr lang="pl-PL" dirty="0" err="1"/>
              <a:t>makroelemnety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/>
              <a:t>Jaką odgrywają rolę w </a:t>
            </a:r>
            <a:r>
              <a:rPr lang="pl-PL" dirty="0" err="1"/>
              <a:t>organiźmie</a:t>
            </a:r>
            <a:r>
              <a:rPr lang="pl-PL" dirty="0"/>
              <a:t> człowieka?</a:t>
            </a:r>
          </a:p>
          <a:p>
            <a:pPr marL="0" indent="0">
              <a:buNone/>
            </a:pPr>
            <a:r>
              <a:rPr lang="pl-PL" dirty="0"/>
              <a:t>Jakie  dostosować dietę dla równowagi mikro-i makroelementów?</a:t>
            </a:r>
          </a:p>
          <a:p>
            <a:pPr marL="0" indent="0">
              <a:buNone/>
            </a:pPr>
            <a:r>
              <a:rPr lang="pl-PL" dirty="0"/>
              <a:t>Jakie są przyczyny niedoboru mikro-i makroelementów?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Makro i mikroelementy są to składniki śladowe, pierwiastki chemiczne występujące w organizmach w bardzo małych ilościach. Są niezbędne do właściwego ich funkcjonowania i rozwoju. Uczestniczą w procesach przemiany materii. W organizmie człowieka odgrywają ważna rolę.</a:t>
            </a:r>
            <a:endParaRPr lang="pl-PL" dirty="0"/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witaminami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 P</a:t>
            </a:r>
            <a:r>
              <a:rPr lang="pl-PL" dirty="0"/>
              <a:t>ochodzenie mikro-i makroelementów .</a:t>
            </a:r>
          </a:p>
          <a:p>
            <a:pPr marL="0" indent="0">
              <a:buNone/>
            </a:pPr>
            <a:r>
              <a:rPr lang="pl-PL" dirty="0"/>
              <a:t>Gdzie występują mikro-i </a:t>
            </a:r>
            <a:r>
              <a:rPr lang="pl-PL" dirty="0" err="1"/>
              <a:t>makroelemnety</a:t>
            </a:r>
            <a:r>
              <a:rPr lang="pl-PL" dirty="0"/>
              <a:t> ?</a:t>
            </a:r>
          </a:p>
          <a:p>
            <a:pPr marL="0" indent="0">
              <a:buNone/>
            </a:pPr>
            <a:r>
              <a:rPr lang="pl-PL" dirty="0"/>
              <a:t>Jaką odgrywają rolę w </a:t>
            </a:r>
            <a:r>
              <a:rPr lang="pl-PL" dirty="0" err="1"/>
              <a:t>organiźmie</a:t>
            </a:r>
            <a:r>
              <a:rPr lang="pl-PL" dirty="0"/>
              <a:t> człowieka?</a:t>
            </a:r>
          </a:p>
          <a:p>
            <a:pPr marL="0" indent="0">
              <a:buNone/>
            </a:pPr>
            <a:r>
              <a:rPr lang="pl-PL" dirty="0"/>
              <a:t>Jakie  dostosować dietę dla równowagi mikro-i makroelementów?</a:t>
            </a:r>
          </a:p>
          <a:p>
            <a:pPr marL="0" indent="0">
              <a:buNone/>
            </a:pPr>
            <a:r>
              <a:rPr lang="pl-PL" dirty="0"/>
              <a:t>Jakie są przyczyny niedoboru mikro-i makroelementów?</a:t>
            </a:r>
          </a:p>
          <a:p>
            <a:pPr marL="0" indent="0">
              <a:buNone/>
            </a:pPr>
            <a:r>
              <a:rPr lang="pl-PL" dirty="0"/>
              <a:t>Jakie maja zastosowanie w kosmetykach 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mikro –i makroelementów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Poszukaj informacji na podane tematy :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  Jakie jest pochodzenie mikro-i makroelementów .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Gdzie występują mikro-i </a:t>
            </a:r>
            <a:r>
              <a:rPr lang="pl-PL" dirty="0" err="1"/>
              <a:t>makroelemnety</a:t>
            </a:r>
            <a:r>
              <a:rPr lang="pl-PL" dirty="0"/>
              <a:t> 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Jaki mają wpływ na skórę człowieka 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  dostosować dietę dla równowagi mikro-i makroelementów?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Jakie są przyczyny niedoboru mikro-i makroelementów?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Jakie mają zastosowanie w kosmetykach 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W jakich produktach spożywczych występują ?</a:t>
            </a:r>
          </a:p>
          <a:p>
            <a:endParaRPr lang="pl-PL" dirty="0"/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xmlns="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215</TotalTime>
  <Words>933</Words>
  <Application>Microsoft Office PowerPoint</Application>
  <PresentationFormat>Pokaz na ekranie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Wykusz</vt:lpstr>
      <vt:lpstr>Makro - i mikroelementy  w kosmetyce</vt:lpstr>
      <vt:lpstr>Jakie jest zastosowanie mikro- i makroelementów w kosmetyce ?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Mikro-i makroelementy w internecie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Konrad1</cp:lastModifiedBy>
  <cp:revision>41</cp:revision>
  <dcterms:created xsi:type="dcterms:W3CDTF">2017-10-04T16:14:31Z</dcterms:created>
  <dcterms:modified xsi:type="dcterms:W3CDTF">2021-08-26T10:44:47Z</dcterms:modified>
</cp:coreProperties>
</file>